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21730"/>
    <a:srgbClr val="0045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075"/>
    <p:restoredTop sz="94674"/>
  </p:normalViewPr>
  <p:slideViewPr>
    <p:cSldViewPr snapToGrid="0" snapToObjects="1">
      <p:cViewPr varScale="1">
        <p:scale>
          <a:sx n="131" d="100"/>
          <a:sy n="131" d="100"/>
        </p:scale>
        <p:origin x="47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9C7E986-A23D-3A46-A9BC-4310C7BB12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41253CB-EFB3-6C4B-8BAF-2D4AD3802D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3498EA8-FB3C-FB48-BFCE-FE75E6C005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DADF7-6309-CC43-9C35-3842105BFE62}" type="datetimeFigureOut">
              <a:rPr lang="fr-FR" smtClean="0"/>
              <a:t>18/10/2022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BC973DA-C6B9-C24E-9D9B-9FE1D848CD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B8D6E48-1AAD-F946-BF2B-296211CD11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A8321-7562-7B4A-9B45-FCF96309662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303672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8C2CDA4-3536-3E49-B726-72E7C90B0B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76EDE1A9-D436-174D-A2A5-966522C1A1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CEF1EE1-B689-F847-B4E0-D358260CDB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DADF7-6309-CC43-9C35-3842105BFE62}" type="datetimeFigureOut">
              <a:rPr lang="fr-FR" smtClean="0"/>
              <a:t>18/10/2022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FE7A148-A947-3843-80F3-1BB95F32FE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67A3A22-AF2E-1E43-91EA-14CFB14FFB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A8321-7562-7B4A-9B45-FCF96309662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717574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E52C7372-C037-7A47-87E8-6613AB952A7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87D0F353-6E82-C44F-9137-FF6637D968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8CE92F5-FFFC-6E45-916E-0A1CB4B060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DADF7-6309-CC43-9C35-3842105BFE62}" type="datetimeFigureOut">
              <a:rPr lang="fr-FR" smtClean="0"/>
              <a:t>18/10/2022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9BC0F9F-4F6F-C747-B00A-6F85CE719D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628A6FA-BEA7-FA4A-ABBD-41D50EE0EA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A8321-7562-7B4A-9B45-FCF96309662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67922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02EBEC8-9CC4-3B44-8B30-B850052124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4AE334B-ADC2-C74B-8CA1-B50FB8F0DC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D4577B0-FFB3-9D48-A82B-ED91401C50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DADF7-6309-CC43-9C35-3842105BFE62}" type="datetimeFigureOut">
              <a:rPr lang="fr-FR" smtClean="0"/>
              <a:t>18/10/2022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8CED58F-03AA-B940-9508-5D0E8CE534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22437AE-31A6-EF4D-BE67-590EE79016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A8321-7562-7B4A-9B45-FCF96309662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309824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9CF1B65-F7F1-C54F-BD68-814F557A67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C65E46B-A9E3-574D-9AD0-5D6A96AA21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465082E-08C1-AA46-AB4C-B228A82E12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DADF7-6309-CC43-9C35-3842105BFE62}" type="datetimeFigureOut">
              <a:rPr lang="fr-FR" smtClean="0"/>
              <a:t>18/10/2022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4A2F475-BECE-2D48-9386-0CAA560E2B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2DE49D5-D0A5-814D-83E1-9E9C112E8C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A8321-7562-7B4A-9B45-FCF96309662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851615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3D71E15-4D6E-8142-B526-C438D07A61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73F658A-1476-2A46-9A9E-558F24ADFFE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59C18856-5997-1843-A34D-285A9DF785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5E42806-0631-0541-AEA4-8B8EE28DA3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DADF7-6309-CC43-9C35-3842105BFE62}" type="datetimeFigureOut">
              <a:rPr lang="fr-FR" smtClean="0"/>
              <a:t>18/10/2022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57352EE-2FCA-1149-A46C-58DE7DBFA3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5314403-F73E-CB46-838B-1E6E6131BB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A8321-7562-7B4A-9B45-FCF96309662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084835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6B8E903-13C8-5B49-8FE1-21FB613BD3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CEBCCE2-52EF-E941-BFEC-BB0EC4CEA6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77240192-233F-8A4D-BEAD-692B83AB12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1B3BFA65-DDD2-A949-820B-1199DD8DDFA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1588A158-FC64-8A49-8E2A-87FCBC3078F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43B6EEC2-CEB6-2D43-817C-D67CA55C9E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DADF7-6309-CC43-9C35-3842105BFE62}" type="datetimeFigureOut">
              <a:rPr lang="fr-FR" smtClean="0"/>
              <a:t>18/10/2022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6D99D093-33FB-AE49-B0CA-3B109EEA27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7FC7E285-A37C-8844-A55D-229690B527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A8321-7562-7B4A-9B45-FCF96309662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068681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9FB2361-365D-AE4B-8181-846FD09CAA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112D3D56-8878-BB4A-B85E-17D5E1FF00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DADF7-6309-CC43-9C35-3842105BFE62}" type="datetimeFigureOut">
              <a:rPr lang="fr-FR" smtClean="0"/>
              <a:t>18/10/2022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8FCF193-DC9C-C54F-9A70-FD1A6E1E82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B9A9B2DA-62A7-5A4D-8755-81165776D4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A8321-7562-7B4A-9B45-FCF96309662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473994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C5354DF5-65A5-1344-9075-8494C67A73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DADF7-6309-CC43-9C35-3842105BFE62}" type="datetimeFigureOut">
              <a:rPr lang="fr-FR" smtClean="0"/>
              <a:t>18/10/2022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3036CCB7-16E9-8A43-A30E-17C105D8C7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F4C03C2-9087-B54B-80D1-299D180BA7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A8321-7562-7B4A-9B45-FCF96309662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376738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C90D4B6-7A16-7A42-94D7-441A77C2F4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BEB7EF0-3878-2147-A585-D4073E87CB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C05B3211-4A8E-784A-88FA-C4F0B9D35B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25A9736-C646-8347-BD05-FA7F792F5C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DADF7-6309-CC43-9C35-3842105BFE62}" type="datetimeFigureOut">
              <a:rPr lang="fr-FR" smtClean="0"/>
              <a:t>18/10/2022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1F73BDD-4A7F-4D40-B07C-FC43F2A795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ED16398-3DEF-E04B-9DBF-C53D1BCA74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A8321-7562-7B4A-9B45-FCF96309662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874442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327C2E8-24ED-FE48-8C1C-13DA7E6E23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B299DD65-4491-5144-91F0-E1C4C981403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6232DC0-03E4-D647-ACE6-FAA54E36CF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B01F536-0021-2346-B9AA-89472CA060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DADF7-6309-CC43-9C35-3842105BFE62}" type="datetimeFigureOut">
              <a:rPr lang="fr-FR" smtClean="0"/>
              <a:t>18/10/2022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864257A-708E-7543-B1B7-7AD7D3888E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B1F5820-93A7-2E45-8AA2-23E9CC83FB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A8321-7562-7B4A-9B45-FCF96309662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597671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378B3E91-675E-BA4F-8127-5619A192F5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C07A35A-86FE-0343-A4AD-4C98EF26CC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BFC0E33-54AC-8343-8093-E95C020915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EDADF7-6309-CC43-9C35-3842105BFE62}" type="datetimeFigureOut">
              <a:rPr lang="fr-FR" smtClean="0"/>
              <a:t>18/10/2022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99A97B4-3123-E944-84E2-6BAEEF1D55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3D8D09A-71CC-FC48-8D0A-ACD9CA3A32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DA8321-7562-7B4A-9B45-FCF96309662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69230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oneTexte 9">
            <a:extLst>
              <a:ext uri="{FF2B5EF4-FFF2-40B4-BE49-F238E27FC236}">
                <a16:creationId xmlns:a16="http://schemas.microsoft.com/office/drawing/2014/main" id="{7FD95D51-0483-9C49-B3EA-47536E8438B8}"/>
              </a:ext>
            </a:extLst>
          </p:cNvPr>
          <p:cNvSpPr txBox="1"/>
          <p:nvPr/>
        </p:nvSpPr>
        <p:spPr>
          <a:xfrm>
            <a:off x="3358063" y="6339938"/>
            <a:ext cx="4001098" cy="246221"/>
          </a:xfrm>
          <a:prstGeom prst="rect">
            <a:avLst/>
          </a:prstGeom>
          <a:noFill/>
        </p:spPr>
        <p:txBody>
          <a:bodyPr wrap="square" lIns="0" tIns="0" rIns="0" bIns="0" spcCol="108000" rtlCol="0">
            <a:noAutofit/>
          </a:bodyPr>
          <a:lstStyle/>
          <a:p>
            <a:r>
              <a:rPr lang="fr-FR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FONDS EUROPÉENS 2014-2020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D30D2336-7263-674D-AB09-F2300DFE36EE}"/>
              </a:ext>
            </a:extLst>
          </p:cNvPr>
          <p:cNvSpPr txBox="1"/>
          <p:nvPr/>
        </p:nvSpPr>
        <p:spPr>
          <a:xfrm>
            <a:off x="486539" y="6229559"/>
            <a:ext cx="730370" cy="215444"/>
          </a:xfrm>
          <a:prstGeom prst="rect">
            <a:avLst/>
          </a:prstGeom>
          <a:noFill/>
        </p:spPr>
        <p:txBody>
          <a:bodyPr wrap="square" lIns="0" tIns="0" rIns="0" bIns="0" spcCol="108000" rtlCol="0">
            <a:spAutoFit/>
          </a:bodyPr>
          <a:lstStyle/>
          <a:p>
            <a:r>
              <a:rPr lang="fr-FR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FEADER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7397EEDB-DD82-2C48-9F24-1C1F6DA450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083223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</TotalTime>
  <Words>4</Words>
  <Application>Microsoft Macintosh PowerPoint</Application>
  <PresentationFormat>Grand écran</PresentationFormat>
  <Paragraphs>2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Thème Office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Microsoft Office User</dc:creator>
  <cp:lastModifiedBy>Microsoft Office User</cp:lastModifiedBy>
  <cp:revision>13</cp:revision>
  <dcterms:created xsi:type="dcterms:W3CDTF">2022-04-13T15:47:02Z</dcterms:created>
  <dcterms:modified xsi:type="dcterms:W3CDTF">2022-10-18T09:39:44Z</dcterms:modified>
</cp:coreProperties>
</file>